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4"/>
  </p:normalViewPr>
  <p:slideViewPr>
    <p:cSldViewPr snapToGrid="0" snapToObjects="1">
      <p:cViewPr varScale="1">
        <p:scale>
          <a:sx n="120" d="100"/>
          <a:sy n="120" d="100"/>
        </p:scale>
        <p:origin x="8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6217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2389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Discovered in 1962</a:t>
            </a:r>
          </a:p>
        </p:txBody>
      </p:sp>
    </p:spTree>
    <p:extLst>
      <p:ext uri="{BB962C8B-B14F-4D97-AF65-F5344CB8AC3E}">
        <p14:creationId xmlns:p14="http://schemas.microsoft.com/office/powerpoint/2010/main" val="1313618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750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4431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915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8895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8248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811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705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Thrifty Gene 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Megan Beyer, Erica Carneglia, Corinne Smith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/>
              <a:t>Genetic epidemiologist James V. Neel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/>
              <a:t>Enables individuals to collect and store food to deposit fat during abundances of food, provides energy during periods of starvation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/>
              <a:t>Feast Famine Cycle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Why is this Important?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Hunters and gatherers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Absence of starvation period today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Obesity and diabetes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925" y="236800"/>
            <a:ext cx="882015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Real Life Application: America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21482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700"/>
              <a:t>Readily accessible food supply versus overconsumption 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700"/>
              <a:t>Inactivity 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700"/>
              <a:t>Gene predisposition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700"/>
              <a:t>Metabolic syndrome 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700"/>
              <a:t>Pima Native Americans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Real Life Application: Third World Countries 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500"/>
              <a:t>Scarce food supply</a:t>
            </a:r>
          </a:p>
          <a:p>
            <a:pPr lvl="0" rtl="0">
              <a:spcBef>
                <a:spcPts val="0"/>
              </a:spcBef>
              <a:buNone/>
            </a:pPr>
            <a:endParaRPr sz="150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500"/>
              <a:t>Frequent physical activity</a:t>
            </a:r>
          </a:p>
          <a:p>
            <a:pPr lvl="0" rtl="0">
              <a:spcBef>
                <a:spcPts val="0"/>
              </a:spcBef>
              <a:buNone/>
            </a:pPr>
            <a:endParaRPr sz="150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500"/>
              <a:t>Gene predisposition</a:t>
            </a:r>
          </a:p>
          <a:p>
            <a:pPr lvl="0" rtl="0">
              <a:spcBef>
                <a:spcPts val="0"/>
              </a:spcBef>
              <a:buNone/>
            </a:pPr>
            <a:endParaRPr sz="150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500"/>
              <a:t>Lack of metabolic syndrome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Thrifty Gene In...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Healthy:</a:t>
            </a:r>
            <a:r>
              <a:rPr lang="en"/>
              <a:t> Less likely to have the thrifty gene or lifestyle choices counteract the gene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b="1"/>
              <a:t>Obese:</a:t>
            </a:r>
            <a:r>
              <a:rPr lang="en"/>
              <a:t> More likely to have the thrifty gene and be displayed in their phenotype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 b="1"/>
              <a:t>Starving:</a:t>
            </a:r>
            <a:r>
              <a:rPr lang="en"/>
              <a:t> Utilize the feast-famine cycle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Thrifty Gene and Dietetics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Gene profiling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Nutrition education in portion control, lifestyle modification, and nutrient dense food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</a:pPr>
            <a:r>
              <a:rPr lang="en"/>
              <a:t>More research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References: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030500"/>
            <a:ext cx="8520599" cy="411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Ancient famine-fighting genes can't explain obesity. </a:t>
            </a:r>
            <a:r>
              <a:rPr lang="en" sz="675" i="1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Science News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. 2014. Available at: https://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www.sciencenews.org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/article/ancient-famine-fighting-genes-cant-explain-obesity. Accessed 2015.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75" dirty="0" smtClean="0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Ayub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, Q, 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Moutsianas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, L, Chen, Y, et al. Revisiting the Thrifty Gene Hypothesis via 65 Loci Associated with Susceptibility to Type 2 Diabetes. </a:t>
            </a:r>
            <a:r>
              <a:rPr lang="en" sz="675" i="1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The American Journal of Human Genetics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. 2014:176–185.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75" dirty="0" smtClean="0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Chakravarthy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, M.V. &amp; Booth, F.W. Eating, exercise, and “thrifty” genotypes: connecting the dots toward an evolutionary understanding of modern chronic diseases. J 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Appl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Physiol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, 96(1), 3-10. Accessed 2015.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75" dirty="0" smtClean="0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Dani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, S, 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Dani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, M, 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Freire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, I, et al. Survival of the thriftiest: restricted nurture reveals the thrifty nature of a growth gene in 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Bos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indicus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" sz="675" i="1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Genetics and Molecular Research Genet </a:t>
            </a:r>
            <a:r>
              <a:rPr lang="en" sz="675" i="1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Mol</a:t>
            </a:r>
            <a:r>
              <a:rPr lang="en" sz="675" i="1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 Res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. 2010:1032–1044. Accessed November 22, 2015.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75" dirty="0" smtClean="0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Gale, EAM. The thrifty gene hypothesis. </a:t>
            </a:r>
            <a:r>
              <a:rPr lang="en" sz="675" i="1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The Thrifty Gene Hypothesis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. 2014. Available 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at:http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://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www.diapedia.org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/type-2-diabetes-mellitus/3104683117/the-thrifty-gene-hypothesis. Accessed 2015.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75" dirty="0" smtClean="0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Genomics and Health. </a:t>
            </a:r>
            <a:r>
              <a:rPr lang="en" sz="675" i="1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Centers for Disease Control and Prevention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 2013. Available at: http://</a:t>
            </a:r>
            <a:r>
              <a:rPr lang="en" sz="675" dirty="0" err="1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www.cdc.gov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/genomics/resources/diseases/obesity/. Accessed 2015.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75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Graham , W. The Thrifty Gene Hypothesis: Considering the Significance of a 47-year-old Theory. </a:t>
            </a:r>
            <a:r>
              <a:rPr lang="en" sz="675" i="1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New York Medical College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 Available at: https://</a:t>
            </a:r>
            <a:r>
              <a:rPr lang="en" sz="675" dirty="0" err="1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www.nymc.edu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/clubs/</a:t>
            </a:r>
            <a:r>
              <a:rPr lang="en" sz="675" dirty="0" err="1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quill_and_scope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/volume2/</a:t>
            </a:r>
            <a:r>
              <a:rPr lang="en" sz="675" dirty="0" err="1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graham.pdf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 Accessed 2015.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75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err="1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Levitan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R, </a:t>
            </a:r>
            <a:r>
              <a:rPr lang="en" sz="675" dirty="0" err="1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Wendland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B. Novel "thrifty" models of increased eating </a:t>
            </a:r>
            <a:r>
              <a:rPr lang="en" sz="675" dirty="0" err="1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behaviour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" sz="675" i="1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Current Psychiatry Reports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[serial online]. November 2013;15(11):408. Available from: MEDLINE with Full Text, Ipswich, MA. Accessed November 22, 2015.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75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Prentice, AM, 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Hennig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, BJ, </a:t>
            </a:r>
            <a:r>
              <a:rPr lang="en" sz="675" dirty="0" err="1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Fulford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, AJ. Evolutionary Origins Of The Obesity Epidemic: Natural Selection Of Thrifty Genes Or Genetic Drift Following Predation Release? </a:t>
            </a:r>
            <a:r>
              <a:rPr lang="en" sz="675" i="1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International Journal of Obesity</a:t>
            </a:r>
            <a:r>
              <a:rPr lang="en" sz="675" dirty="0" smtClean="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. 2008:1607–1610.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75" dirty="0" smtClean="0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Richards, T, Patterson, P. Native American Obesity: An Economic Model of the "thrifty Gene" Theory. </a:t>
            </a:r>
            <a:r>
              <a:rPr lang="en" sz="675" i="1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American Journal of Agricultural Economics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 2006. Available at: http://</a:t>
            </a:r>
            <a:r>
              <a:rPr lang="en" sz="675" dirty="0" err="1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www.jstor.org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/stable/3697748. Accessed 2015.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75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Wells J. Thrift: a guide to thrifty genes, thrifty phenotypes and thrifty norms. </a:t>
            </a:r>
            <a:r>
              <a:rPr lang="en" sz="675" i="1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International Journal Of Obesity</a:t>
            </a:r>
            <a:r>
              <a:rPr lang="en" sz="675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[serial online]. December 2009;33(12):1331-1338. Available from: Food Science Source, Ipswich, MA. Accessed November 22, 2015.</a:t>
            </a:r>
            <a:endParaRPr lang="en" sz="675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Macintosh PowerPoint</Application>
  <PresentationFormat>On-screen Show (16:9)</PresentationFormat>
  <Paragraphs>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Source Code Pro</vt:lpstr>
      <vt:lpstr>Arial</vt:lpstr>
      <vt:lpstr>Amatic SC</vt:lpstr>
      <vt:lpstr>beach-day</vt:lpstr>
      <vt:lpstr>Thrifty Gene </vt:lpstr>
      <vt:lpstr>Introduction</vt:lpstr>
      <vt:lpstr>Why is this Important?</vt:lpstr>
      <vt:lpstr>PowerPoint Presentation</vt:lpstr>
      <vt:lpstr>Real Life Application: America</vt:lpstr>
      <vt:lpstr>Real Life Application: Third World Countries </vt:lpstr>
      <vt:lpstr>Thrifty Gene In...</vt:lpstr>
      <vt:lpstr>Thrifty Gene and Dietetics 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Thrifty Gene </dc:title>
  <cp:lastModifiedBy>Beyer, Megan Joanne</cp:lastModifiedBy>
  <cp:revision>1</cp:revision>
  <dcterms:modified xsi:type="dcterms:W3CDTF">2015-11-28T22:06:21Z</dcterms:modified>
</cp:coreProperties>
</file>